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414" r:id="rId5"/>
    <p:sldId id="415" r:id="rId6"/>
    <p:sldId id="367" r:id="rId7"/>
    <p:sldId id="368" r:id="rId8"/>
    <p:sldId id="369" r:id="rId9"/>
    <p:sldId id="370" r:id="rId10"/>
    <p:sldId id="378" r:id="rId11"/>
    <p:sldId id="390" r:id="rId12"/>
    <p:sldId id="416" r:id="rId13"/>
    <p:sldId id="417" r:id="rId14"/>
    <p:sldId id="418" r:id="rId15"/>
    <p:sldId id="419" r:id="rId16"/>
    <p:sldId id="421" r:id="rId17"/>
    <p:sldId id="420" r:id="rId18"/>
    <p:sldId id="375" r:id="rId19"/>
    <p:sldId id="423" r:id="rId20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DB9"/>
    <a:srgbClr val="00D0DA"/>
    <a:srgbClr val="A84F0C"/>
    <a:srgbClr val="FFA800"/>
    <a:srgbClr val="A47D00"/>
    <a:srgbClr val="EE5A4A"/>
    <a:srgbClr val="00E5EE"/>
    <a:srgbClr val="F5A59D"/>
    <a:srgbClr val="F4968C"/>
    <a:srgbClr val="F28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1892" autoAdjust="0"/>
  </p:normalViewPr>
  <p:slideViewPr>
    <p:cSldViewPr snapToGrid="0">
      <p:cViewPr varScale="1">
        <p:scale>
          <a:sx n="134" d="100"/>
          <a:sy n="134" d="100"/>
        </p:scale>
        <p:origin x="144" y="168"/>
      </p:cViewPr>
      <p:guideLst>
        <p:guide orient="horz" pos="293"/>
        <p:guide orient="horz" pos="90"/>
        <p:guide pos="194"/>
        <p:guide pos="5066"/>
        <p:guide pos="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0AFF3-5044-453D-86F6-E384BB62D4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68D81-7F80-4E66-BE3C-D5EA1172AD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68D81-7F80-4E66-BE3C-D5EA1172AD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angshouwei.rc\Desktop\赛码2016全新PPT\赛码推送图片\office-581131.jpg"/>
          <p:cNvPicPr>
            <a:picLocks noChangeAspect="1" noChangeArrowheads="1"/>
          </p:cNvPicPr>
          <p:nvPr/>
        </p:nvPicPr>
        <p:blipFill>
          <a:blip r:embed="rId1" cstate="print"/>
          <a:srcRect b="156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赛码-logo文字上下版单一蓝色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924146"/>
            <a:ext cx="1368152" cy="727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5441" y="1700010"/>
            <a:ext cx="3467612" cy="126188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29BD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zh-CN" altLang="en-US" sz="3200" dirty="0" smtClean="0">
                <a:solidFill>
                  <a:srgbClr val="29BDB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码在线考试系统</a:t>
            </a:r>
            <a:endParaRPr lang="en-US" altLang="zh-CN" sz="3200" dirty="0" smtClean="0">
              <a:solidFill>
                <a:srgbClr val="29BDB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使用说明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843808" y="3284186"/>
            <a:ext cx="936104" cy="0"/>
          </a:xfrm>
          <a:prstGeom prst="line">
            <a:avLst/>
          </a:prstGeom>
          <a:ln w="15875">
            <a:solidFill>
              <a:srgbClr val="29B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48064" y="3284186"/>
            <a:ext cx="936104" cy="0"/>
          </a:xfrm>
          <a:prstGeom prst="line">
            <a:avLst/>
          </a:prstGeom>
          <a:ln w="15875">
            <a:solidFill>
              <a:srgbClr val="29B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21310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、手机微信扫码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录制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70" y="790575"/>
            <a:ext cx="660082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16408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、手机端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录制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80" y="123190"/>
            <a:ext cx="2558415" cy="495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1437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、录制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界面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90" y="326390"/>
            <a:ext cx="2099310" cy="4331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2000" y="5873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考试剩余时间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箭头连接符 7"/>
          <p:cNvCxnSpPr>
            <a:stCxn id="6" idx="3"/>
          </p:cNvCxnSpPr>
          <p:nvPr/>
        </p:nvCxnSpPr>
        <p:spPr>
          <a:xfrm>
            <a:off x="2011680" y="741045"/>
            <a:ext cx="577850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4775200" y="3914775"/>
            <a:ext cx="1016000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873750" y="3857625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录制完毕后点击保存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16408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、电脑端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获取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30" y="767715"/>
            <a:ext cx="6162040" cy="348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269" y="-888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2453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、考生查看录制的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视频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40" y="793750"/>
            <a:ext cx="3956685" cy="368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2453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、作答完毕，提交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试卷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1106170"/>
            <a:ext cx="70231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2752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2565" y="142875"/>
            <a:ext cx="14376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、交卷页面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86883" y="1427454"/>
            <a:ext cx="291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确认答题完毕，点击我要交卷按钮，会提示是否确认交卷，会有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秒的倒计时，防止学生误交卷，倒计时完毕，点击确定，试卷提交完毕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rcRect t="4414"/>
          <a:stretch>
            <a:fillRect/>
          </a:stretch>
        </p:blipFill>
        <p:spPr>
          <a:xfrm>
            <a:off x="5604510" y="2925564"/>
            <a:ext cx="3334664" cy="1658933"/>
          </a:xfrm>
          <a:prstGeom prst="rect">
            <a:avLst/>
          </a:prstGeom>
        </p:spPr>
      </p:pic>
      <p:sp>
        <p:nvSpPr>
          <p:cNvPr id="19" name="ïšḻíḍê"/>
          <p:cNvSpPr/>
          <p:nvPr/>
        </p:nvSpPr>
        <p:spPr>
          <a:xfrm>
            <a:off x="5235870" y="465289"/>
            <a:ext cx="360944" cy="360948"/>
          </a:xfrm>
          <a:prstGeom prst="ellipse">
            <a:avLst/>
          </a:prstGeom>
          <a:solidFill>
            <a:srgbClr val="29BDB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 smtClean="0"/>
              <a:t>01</a:t>
            </a:r>
            <a:endParaRPr lang="zh-CN" altLang="en-US" sz="1400" b="1" dirty="0"/>
          </a:p>
        </p:txBody>
      </p:sp>
      <p:sp>
        <p:nvSpPr>
          <p:cNvPr id="20" name="ïšḻíḍê"/>
          <p:cNvSpPr/>
          <p:nvPr/>
        </p:nvSpPr>
        <p:spPr>
          <a:xfrm>
            <a:off x="8467968" y="2651314"/>
            <a:ext cx="360944" cy="360948"/>
          </a:xfrm>
          <a:prstGeom prst="ellipse">
            <a:avLst/>
          </a:prstGeom>
          <a:solidFill>
            <a:srgbClr val="29BDB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 smtClean="0"/>
              <a:t>02</a:t>
            </a:r>
            <a:endParaRPr lang="zh-CN" altLang="en-US" sz="1400" b="1" dirty="0"/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65" y="847090"/>
            <a:ext cx="5085080" cy="373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18440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、考试结束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页面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90" y="523240"/>
            <a:ext cx="5753735" cy="43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1318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、接收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短信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860" y="901700"/>
            <a:ext cx="4028440" cy="284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21310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、使用电脑登录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链接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" y="532130"/>
            <a:ext cx="6629400" cy="409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040" y="123190"/>
            <a:ext cx="1724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、考试登录页面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0" y="525780"/>
            <a:ext cx="6913880" cy="45370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63290" y="775335"/>
            <a:ext cx="94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输入考试网址</a:t>
            </a:r>
            <a:endParaRPr lang="zh-CN" altLang="en-US" sz="1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9960" y="2362200"/>
            <a:ext cx="69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输入账号</a:t>
            </a:r>
            <a:endParaRPr lang="zh-CN" altLang="en-US" sz="1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57115" y="2807970"/>
            <a:ext cx="69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输入密码</a:t>
            </a:r>
            <a:endParaRPr lang="zh-CN" altLang="en-US" sz="1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3615" y="3242310"/>
            <a:ext cx="817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输入验证码</a:t>
            </a:r>
            <a:endParaRPr lang="zh-CN" altLang="en-US" sz="1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57115" y="3649345"/>
            <a:ext cx="56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登录键</a:t>
            </a:r>
            <a:endParaRPr lang="zh-CN" altLang="en-US" sz="1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782" y="699770"/>
            <a:ext cx="6954096" cy="4297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675" y="122555"/>
            <a:ext cx="1724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、核对个人信息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3715" y="3764915"/>
            <a:ext cx="2019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个人信息如有错误可以点击下方信息有误，我要修改按钮，进行修改，无错误点击信息无误，下一步按钮，进行下一步操作</a:t>
            </a:r>
            <a:endParaRPr lang="zh-CN" altLang="en-US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930" y="123190"/>
            <a:ext cx="15214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、摄像头拍摄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699770"/>
            <a:ext cx="7167245" cy="385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10159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860" y="535940"/>
            <a:ext cx="5773029" cy="44786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250" y="122555"/>
            <a:ext cx="1724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、阅读考场规则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0910" y="4653915"/>
            <a:ext cx="2293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阅读规则有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秒的倒计时，倒计时结束点击开始作答按钮，进入答题页面</a:t>
            </a:r>
            <a:endParaRPr lang="zh-CN" altLang="en-US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53915" y="959485"/>
            <a:ext cx="196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点击开始作答，考试倒计时开始</a:t>
            </a:r>
            <a:endParaRPr lang="zh-CN" altLang="en-US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02380" y="4674870"/>
            <a:ext cx="967740" cy="3683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9524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615" y="122555"/>
            <a:ext cx="1318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、开始作答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45" y="851535"/>
            <a:ext cx="722884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0218165708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387"/>
            <a:ext cx="9144000" cy="51379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-9524"/>
            <a:ext cx="9145190" cy="51503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10800000">
            <a:off x="7092280" y="-2"/>
            <a:ext cx="2051720" cy="699543"/>
          </a:xfrm>
          <a:prstGeom prst="rtTriangle">
            <a:avLst/>
          </a:prstGeom>
          <a:solidFill>
            <a:srgbClr val="29B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7" descr="赛码-logo蓝色背景文字上下版.jpg"/>
          <p:cNvPicPr>
            <a:picLocks noChangeAspect="1"/>
          </p:cNvPicPr>
          <p:nvPr/>
        </p:nvPicPr>
        <p:blipFill>
          <a:blip r:embed="rId2" cstate="print"/>
          <a:srcRect l="22308" t="33200" r="27557" b="34600"/>
          <a:stretch>
            <a:fillRect/>
          </a:stretch>
        </p:blipFill>
        <p:spPr>
          <a:xfrm>
            <a:off x="8253155" y="2981"/>
            <a:ext cx="864096" cy="3926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1615" y="122555"/>
            <a:ext cx="1724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600" dirty="0" smtClean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、进入答题页面</a:t>
            </a:r>
            <a:endParaRPr lang="zh-CN" altLang="en-US" sz="1600" dirty="0" smtClean="0">
              <a:solidFill>
                <a:srgbClr val="4B4B4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" y="901700"/>
            <a:ext cx="8001000" cy="30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ExZTVmNmM0YmU4MThkMjRiM2I5NzU5NTU3MjYwO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000" b="1" dirty="0" smtClean="0">
            <a:solidFill>
              <a:srgbClr val="4B4B4B"/>
            </a:solidFill>
            <a:latin typeface="微软雅黑" panose="020B0503020204020204" pitchFamily="34" charset="-122"/>
            <a:ea typeface="微软雅黑" panose="020B0503020204020204" pitchFamily="34" charset="-122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WPS 演示</Application>
  <PresentationFormat>全屏显示(16:9)</PresentationFormat>
  <Paragraphs>61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袁梦</dc:creator>
  <cp:lastModifiedBy>丹丹 (๑• . •๑)</cp:lastModifiedBy>
  <cp:revision>1387</cp:revision>
  <dcterms:created xsi:type="dcterms:W3CDTF">2016-01-12T02:10:00Z</dcterms:created>
  <dcterms:modified xsi:type="dcterms:W3CDTF">2022-06-18T03:00:00Z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76B14633E84F4DBE817F5C44260367C6</vt:lpwstr>
  </property>
</Properties>
</file>